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Castro Martins" userId="5fb8dd04-461a-4fec-bfd8-eb618265eab9" providerId="ADAL" clId="{BD93356A-4964-4D95-8FFD-21634396333B}"/>
    <pc:docChg chg="addSld modSld">
      <pc:chgData name="Henrique Castro Martins" userId="5fb8dd04-461a-4fec-bfd8-eb618265eab9" providerId="ADAL" clId="{BD93356A-4964-4D95-8FFD-21634396333B}" dt="2021-08-25T22:51:45.688" v="7" actId="14100"/>
      <pc:docMkLst>
        <pc:docMk/>
      </pc:docMkLst>
      <pc:sldChg chg="addSp delSp modSp new mod">
        <pc:chgData name="Henrique Castro Martins" userId="5fb8dd04-461a-4fec-bfd8-eb618265eab9" providerId="ADAL" clId="{BD93356A-4964-4D95-8FFD-21634396333B}" dt="2021-08-25T22:51:45.688" v="7" actId="14100"/>
        <pc:sldMkLst>
          <pc:docMk/>
          <pc:sldMk cId="857139454" sldId="278"/>
        </pc:sldMkLst>
        <pc:spChg chg="del">
          <ac:chgData name="Henrique Castro Martins" userId="5fb8dd04-461a-4fec-bfd8-eb618265eab9" providerId="ADAL" clId="{BD93356A-4964-4D95-8FFD-21634396333B}" dt="2021-08-25T22:51:32.063" v="1" actId="22"/>
          <ac:spMkLst>
            <pc:docMk/>
            <pc:sldMk cId="857139454" sldId="278"/>
            <ac:spMk id="3" creationId="{339E2E46-F5E7-4C5A-9A86-6DE885511071}"/>
          </ac:spMkLst>
        </pc:spChg>
        <pc:picChg chg="add mod ord modCrop">
          <ac:chgData name="Henrique Castro Martins" userId="5fb8dd04-461a-4fec-bfd8-eb618265eab9" providerId="ADAL" clId="{BD93356A-4964-4D95-8FFD-21634396333B}" dt="2021-08-25T22:51:45.688" v="7" actId="14100"/>
          <ac:picMkLst>
            <pc:docMk/>
            <pc:sldMk cId="857139454" sldId="278"/>
            <ac:picMk id="5" creationId="{E99A0D70-4445-4ECC-A235-C6553BDB329F}"/>
          </ac:picMkLst>
        </pc:picChg>
      </pc:sldChg>
    </pc:docChg>
  </pc:docChgLst>
  <pc:docChgLst>
    <pc:chgData name="Henrique Castro Martins" userId="5fb8dd04-461a-4fec-bfd8-eb618265eab9" providerId="ADAL" clId="{528D0E43-0A32-4E8D-94B6-DE494CB2C513}"/>
    <pc:docChg chg="custSel addSld modSld">
      <pc:chgData name="Henrique Castro Martins" userId="5fb8dd04-461a-4fec-bfd8-eb618265eab9" providerId="ADAL" clId="{528D0E43-0A32-4E8D-94B6-DE494CB2C513}" dt="2021-08-21T23:51:34.303" v="170" actId="1076"/>
      <pc:docMkLst>
        <pc:docMk/>
      </pc:docMkLst>
      <pc:sldChg chg="addSp delSp modSp new mod">
        <pc:chgData name="Henrique Castro Martins" userId="5fb8dd04-461a-4fec-bfd8-eb618265eab9" providerId="ADAL" clId="{528D0E43-0A32-4E8D-94B6-DE494CB2C513}" dt="2021-08-01T23:35:20.276" v="9" actId="1076"/>
        <pc:sldMkLst>
          <pc:docMk/>
          <pc:sldMk cId="3978571920" sldId="259"/>
        </pc:sldMkLst>
        <pc:spChg chg="del">
          <ac:chgData name="Henrique Castro Martins" userId="5fb8dd04-461a-4fec-bfd8-eb618265eab9" providerId="ADAL" clId="{528D0E43-0A32-4E8D-94B6-DE494CB2C513}" dt="2021-08-01T23:35:05.428" v="1" actId="22"/>
          <ac:spMkLst>
            <pc:docMk/>
            <pc:sldMk cId="3978571920" sldId="259"/>
            <ac:spMk id="3" creationId="{91589D32-D2E1-43F6-A6E1-4FF67EFE799A}"/>
          </ac:spMkLst>
        </pc:spChg>
        <pc:picChg chg="add mod ord modCrop">
          <ac:chgData name="Henrique Castro Martins" userId="5fb8dd04-461a-4fec-bfd8-eb618265eab9" providerId="ADAL" clId="{528D0E43-0A32-4E8D-94B6-DE494CB2C513}" dt="2021-08-01T23:35:20.276" v="9" actId="1076"/>
          <ac:picMkLst>
            <pc:docMk/>
            <pc:sldMk cId="3978571920" sldId="259"/>
            <ac:picMk id="5" creationId="{3FBAC29C-EAF6-4CD9-8D3C-1677065E91BC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03:24.800" v="19" actId="14100"/>
        <pc:sldMkLst>
          <pc:docMk/>
          <pc:sldMk cId="2887643643" sldId="260"/>
        </pc:sldMkLst>
        <pc:spChg chg="del">
          <ac:chgData name="Henrique Castro Martins" userId="5fb8dd04-461a-4fec-bfd8-eb618265eab9" providerId="ADAL" clId="{528D0E43-0A32-4E8D-94B6-DE494CB2C513}" dt="2021-08-06T22:01:31.132" v="11" actId="22"/>
          <ac:spMkLst>
            <pc:docMk/>
            <pc:sldMk cId="2887643643" sldId="260"/>
            <ac:spMk id="3" creationId="{7F613591-956B-49E6-AC2B-45D0746160BD}"/>
          </ac:spMkLst>
        </pc:spChg>
        <pc:picChg chg="add mod ord modCrop">
          <ac:chgData name="Henrique Castro Martins" userId="5fb8dd04-461a-4fec-bfd8-eb618265eab9" providerId="ADAL" clId="{528D0E43-0A32-4E8D-94B6-DE494CB2C513}" dt="2021-08-06T22:03:24.800" v="19" actId="14100"/>
          <ac:picMkLst>
            <pc:docMk/>
            <pc:sldMk cId="2887643643" sldId="260"/>
            <ac:picMk id="5" creationId="{B54137B5-845D-42AD-9272-5AFFF64F8EF9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05:18.608" v="29" actId="478"/>
        <pc:sldMkLst>
          <pc:docMk/>
          <pc:sldMk cId="1891706655" sldId="261"/>
        </pc:sldMkLst>
        <pc:spChg chg="del">
          <ac:chgData name="Henrique Castro Martins" userId="5fb8dd04-461a-4fec-bfd8-eb618265eab9" providerId="ADAL" clId="{528D0E43-0A32-4E8D-94B6-DE494CB2C513}" dt="2021-08-06T22:05:18.608" v="29" actId="478"/>
          <ac:spMkLst>
            <pc:docMk/>
            <pc:sldMk cId="1891706655" sldId="261"/>
            <ac:spMk id="2" creationId="{9723B13B-8E67-43F4-A04A-C1BBAA03C0BC}"/>
          </ac:spMkLst>
        </pc:spChg>
        <pc:spChg chg="del">
          <ac:chgData name="Henrique Castro Martins" userId="5fb8dd04-461a-4fec-bfd8-eb618265eab9" providerId="ADAL" clId="{528D0E43-0A32-4E8D-94B6-DE494CB2C513}" dt="2021-08-06T22:04:33.480" v="21" actId="22"/>
          <ac:spMkLst>
            <pc:docMk/>
            <pc:sldMk cId="1891706655" sldId="261"/>
            <ac:spMk id="3" creationId="{2D8D8B79-2CB0-4B0E-A102-B7E86603588F}"/>
          </ac:spMkLst>
        </pc:spChg>
        <pc:picChg chg="add mod ord modCrop">
          <ac:chgData name="Henrique Castro Martins" userId="5fb8dd04-461a-4fec-bfd8-eb618265eab9" providerId="ADAL" clId="{528D0E43-0A32-4E8D-94B6-DE494CB2C513}" dt="2021-08-06T22:04:52.351" v="28" actId="14100"/>
          <ac:picMkLst>
            <pc:docMk/>
            <pc:sldMk cId="1891706655" sldId="261"/>
            <ac:picMk id="5" creationId="{9A5AD2A5-5AA8-41F7-8E76-A9722050D6B3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06:57.879" v="38" actId="1076"/>
        <pc:sldMkLst>
          <pc:docMk/>
          <pc:sldMk cId="3260109466" sldId="262"/>
        </pc:sldMkLst>
        <pc:spChg chg="del">
          <ac:chgData name="Henrique Castro Martins" userId="5fb8dd04-461a-4fec-bfd8-eb618265eab9" providerId="ADAL" clId="{528D0E43-0A32-4E8D-94B6-DE494CB2C513}" dt="2021-08-06T22:06:42.873" v="31" actId="22"/>
          <ac:spMkLst>
            <pc:docMk/>
            <pc:sldMk cId="3260109466" sldId="262"/>
            <ac:spMk id="3" creationId="{03FC6D0D-06F5-4380-83B9-2CF8017DAAF7}"/>
          </ac:spMkLst>
        </pc:spChg>
        <pc:picChg chg="add mod ord modCrop">
          <ac:chgData name="Henrique Castro Martins" userId="5fb8dd04-461a-4fec-bfd8-eb618265eab9" providerId="ADAL" clId="{528D0E43-0A32-4E8D-94B6-DE494CB2C513}" dt="2021-08-06T22:06:57.879" v="38" actId="1076"/>
          <ac:picMkLst>
            <pc:docMk/>
            <pc:sldMk cId="3260109466" sldId="262"/>
            <ac:picMk id="5" creationId="{65FCAB43-FF60-4A9C-A205-0462AF9008DD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08:03.463" v="46" actId="14100"/>
        <pc:sldMkLst>
          <pc:docMk/>
          <pc:sldMk cId="3540487245" sldId="263"/>
        </pc:sldMkLst>
        <pc:spChg chg="del">
          <ac:chgData name="Henrique Castro Martins" userId="5fb8dd04-461a-4fec-bfd8-eb618265eab9" providerId="ADAL" clId="{528D0E43-0A32-4E8D-94B6-DE494CB2C513}" dt="2021-08-06T22:07:49.107" v="40" actId="22"/>
          <ac:spMkLst>
            <pc:docMk/>
            <pc:sldMk cId="3540487245" sldId="263"/>
            <ac:spMk id="3" creationId="{E3D1617B-9891-4410-BB61-69120105C649}"/>
          </ac:spMkLst>
        </pc:spChg>
        <pc:picChg chg="add mod ord modCrop">
          <ac:chgData name="Henrique Castro Martins" userId="5fb8dd04-461a-4fec-bfd8-eb618265eab9" providerId="ADAL" clId="{528D0E43-0A32-4E8D-94B6-DE494CB2C513}" dt="2021-08-06T22:08:03.463" v="46" actId="14100"/>
          <ac:picMkLst>
            <pc:docMk/>
            <pc:sldMk cId="3540487245" sldId="263"/>
            <ac:picMk id="5" creationId="{506BFCB1-0494-4231-B609-FCC5116A75B0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11:25.079" v="54" actId="14100"/>
        <pc:sldMkLst>
          <pc:docMk/>
          <pc:sldMk cId="191518885" sldId="264"/>
        </pc:sldMkLst>
        <pc:spChg chg="del">
          <ac:chgData name="Henrique Castro Martins" userId="5fb8dd04-461a-4fec-bfd8-eb618265eab9" providerId="ADAL" clId="{528D0E43-0A32-4E8D-94B6-DE494CB2C513}" dt="2021-08-06T22:11:12.839" v="48" actId="22"/>
          <ac:spMkLst>
            <pc:docMk/>
            <pc:sldMk cId="191518885" sldId="264"/>
            <ac:spMk id="3" creationId="{5C9A8CE3-FF3A-4702-8CF4-F123957A7C12}"/>
          </ac:spMkLst>
        </pc:spChg>
        <pc:picChg chg="add mod ord modCrop">
          <ac:chgData name="Henrique Castro Martins" userId="5fb8dd04-461a-4fec-bfd8-eb618265eab9" providerId="ADAL" clId="{528D0E43-0A32-4E8D-94B6-DE494CB2C513}" dt="2021-08-06T22:11:25.079" v="54" actId="14100"/>
          <ac:picMkLst>
            <pc:docMk/>
            <pc:sldMk cId="191518885" sldId="264"/>
            <ac:picMk id="5" creationId="{005208AF-8AE2-4F07-9B49-6206A5B4480A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25:15.294" v="62" actId="14100"/>
        <pc:sldMkLst>
          <pc:docMk/>
          <pc:sldMk cId="2797993580" sldId="265"/>
        </pc:sldMkLst>
        <pc:spChg chg="del">
          <ac:chgData name="Henrique Castro Martins" userId="5fb8dd04-461a-4fec-bfd8-eb618265eab9" providerId="ADAL" clId="{528D0E43-0A32-4E8D-94B6-DE494CB2C513}" dt="2021-08-06T22:25:00.562" v="56" actId="22"/>
          <ac:spMkLst>
            <pc:docMk/>
            <pc:sldMk cId="2797993580" sldId="265"/>
            <ac:spMk id="3" creationId="{FAFAFEB7-24FC-47D5-BBD7-B6E3F7F51F06}"/>
          </ac:spMkLst>
        </pc:spChg>
        <pc:picChg chg="add mod ord modCrop">
          <ac:chgData name="Henrique Castro Martins" userId="5fb8dd04-461a-4fec-bfd8-eb618265eab9" providerId="ADAL" clId="{528D0E43-0A32-4E8D-94B6-DE494CB2C513}" dt="2021-08-06T22:25:15.294" v="62" actId="14100"/>
          <ac:picMkLst>
            <pc:docMk/>
            <pc:sldMk cId="2797993580" sldId="265"/>
            <ac:picMk id="5" creationId="{D572FB4F-17C9-4650-BEFC-2ABE575AE16E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34:12.957" v="73" actId="732"/>
        <pc:sldMkLst>
          <pc:docMk/>
          <pc:sldMk cId="1849368014" sldId="266"/>
        </pc:sldMkLst>
        <pc:spChg chg="del">
          <ac:chgData name="Henrique Castro Martins" userId="5fb8dd04-461a-4fec-bfd8-eb618265eab9" providerId="ADAL" clId="{528D0E43-0A32-4E8D-94B6-DE494CB2C513}" dt="2021-08-06T22:33:55.342" v="71" actId="478"/>
          <ac:spMkLst>
            <pc:docMk/>
            <pc:sldMk cId="1849368014" sldId="266"/>
            <ac:spMk id="2" creationId="{29E1DF98-091F-4AAD-9614-6C46005FEFCC}"/>
          </ac:spMkLst>
        </pc:spChg>
        <pc:spChg chg="del">
          <ac:chgData name="Henrique Castro Martins" userId="5fb8dd04-461a-4fec-bfd8-eb618265eab9" providerId="ADAL" clId="{528D0E43-0A32-4E8D-94B6-DE494CB2C513}" dt="2021-08-06T22:33:12.621" v="64" actId="22"/>
          <ac:spMkLst>
            <pc:docMk/>
            <pc:sldMk cId="1849368014" sldId="266"/>
            <ac:spMk id="3" creationId="{30D4B5A2-A747-4886-9DAF-6E0F1FC444D3}"/>
          </ac:spMkLst>
        </pc:spChg>
        <pc:picChg chg="add mod ord modCrop">
          <ac:chgData name="Henrique Castro Martins" userId="5fb8dd04-461a-4fec-bfd8-eb618265eab9" providerId="ADAL" clId="{528D0E43-0A32-4E8D-94B6-DE494CB2C513}" dt="2021-08-06T22:34:12.957" v="73" actId="732"/>
          <ac:picMkLst>
            <pc:docMk/>
            <pc:sldMk cId="1849368014" sldId="266"/>
            <ac:picMk id="5" creationId="{594DD527-5813-4261-97E5-3CF8E8AC25FA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2:53:06.474" v="81" actId="14100"/>
        <pc:sldMkLst>
          <pc:docMk/>
          <pc:sldMk cId="3830332930" sldId="267"/>
        </pc:sldMkLst>
        <pc:spChg chg="del">
          <ac:chgData name="Henrique Castro Martins" userId="5fb8dd04-461a-4fec-bfd8-eb618265eab9" providerId="ADAL" clId="{528D0E43-0A32-4E8D-94B6-DE494CB2C513}" dt="2021-08-06T22:52:52.920" v="75" actId="22"/>
          <ac:spMkLst>
            <pc:docMk/>
            <pc:sldMk cId="3830332930" sldId="267"/>
            <ac:spMk id="3" creationId="{16258C6C-862D-47B6-888E-3502B2183A0B}"/>
          </ac:spMkLst>
        </pc:spChg>
        <pc:picChg chg="add mod ord modCrop">
          <ac:chgData name="Henrique Castro Martins" userId="5fb8dd04-461a-4fec-bfd8-eb618265eab9" providerId="ADAL" clId="{528D0E43-0A32-4E8D-94B6-DE494CB2C513}" dt="2021-08-06T22:53:06.474" v="81" actId="14100"/>
          <ac:picMkLst>
            <pc:docMk/>
            <pc:sldMk cId="3830332930" sldId="267"/>
            <ac:picMk id="5" creationId="{4B41A655-1C78-44AC-9B88-519412BD7F71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3:13:41.905" v="89" actId="14100"/>
        <pc:sldMkLst>
          <pc:docMk/>
          <pc:sldMk cId="3064117448" sldId="268"/>
        </pc:sldMkLst>
        <pc:spChg chg="del">
          <ac:chgData name="Henrique Castro Martins" userId="5fb8dd04-461a-4fec-bfd8-eb618265eab9" providerId="ADAL" clId="{528D0E43-0A32-4E8D-94B6-DE494CB2C513}" dt="2021-08-06T23:13:28.252" v="83" actId="22"/>
          <ac:spMkLst>
            <pc:docMk/>
            <pc:sldMk cId="3064117448" sldId="268"/>
            <ac:spMk id="3" creationId="{25B354F7-7692-4774-A7DF-A3BA1C0E10C8}"/>
          </ac:spMkLst>
        </pc:spChg>
        <pc:picChg chg="add mod ord modCrop">
          <ac:chgData name="Henrique Castro Martins" userId="5fb8dd04-461a-4fec-bfd8-eb618265eab9" providerId="ADAL" clId="{528D0E43-0A32-4E8D-94B6-DE494CB2C513}" dt="2021-08-06T23:13:41.905" v="89" actId="14100"/>
          <ac:picMkLst>
            <pc:docMk/>
            <pc:sldMk cId="3064117448" sldId="268"/>
            <ac:picMk id="5" creationId="{CEA5C871-DE53-4BB3-9ACA-34A337C9247A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6T23:33:11.768" v="97" actId="14100"/>
        <pc:sldMkLst>
          <pc:docMk/>
          <pc:sldMk cId="230513465" sldId="269"/>
        </pc:sldMkLst>
        <pc:spChg chg="del">
          <ac:chgData name="Henrique Castro Martins" userId="5fb8dd04-461a-4fec-bfd8-eb618265eab9" providerId="ADAL" clId="{528D0E43-0A32-4E8D-94B6-DE494CB2C513}" dt="2021-08-06T23:32:58.786" v="91" actId="22"/>
          <ac:spMkLst>
            <pc:docMk/>
            <pc:sldMk cId="230513465" sldId="269"/>
            <ac:spMk id="3" creationId="{B001667D-E7DB-4665-829E-5ACC2BF24656}"/>
          </ac:spMkLst>
        </pc:spChg>
        <pc:picChg chg="add mod ord modCrop">
          <ac:chgData name="Henrique Castro Martins" userId="5fb8dd04-461a-4fec-bfd8-eb618265eab9" providerId="ADAL" clId="{528D0E43-0A32-4E8D-94B6-DE494CB2C513}" dt="2021-08-06T23:33:11.768" v="97" actId="14100"/>
          <ac:picMkLst>
            <pc:docMk/>
            <pc:sldMk cId="230513465" sldId="269"/>
            <ac:picMk id="5" creationId="{C4D449A4-A03A-4241-A1F0-F0F71DC522C5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07T01:50:08.155" v="105" actId="14100"/>
        <pc:sldMkLst>
          <pc:docMk/>
          <pc:sldMk cId="2002228401" sldId="270"/>
        </pc:sldMkLst>
        <pc:spChg chg="del">
          <ac:chgData name="Henrique Castro Martins" userId="5fb8dd04-461a-4fec-bfd8-eb618265eab9" providerId="ADAL" clId="{528D0E43-0A32-4E8D-94B6-DE494CB2C513}" dt="2021-08-07T01:49:53.355" v="99" actId="22"/>
          <ac:spMkLst>
            <pc:docMk/>
            <pc:sldMk cId="2002228401" sldId="270"/>
            <ac:spMk id="3" creationId="{126AE613-8F71-4A58-BB72-D04EDC3B1F53}"/>
          </ac:spMkLst>
        </pc:spChg>
        <pc:picChg chg="add mod ord modCrop">
          <ac:chgData name="Henrique Castro Martins" userId="5fb8dd04-461a-4fec-bfd8-eb618265eab9" providerId="ADAL" clId="{528D0E43-0A32-4E8D-94B6-DE494CB2C513}" dt="2021-08-07T01:50:08.155" v="105" actId="14100"/>
          <ac:picMkLst>
            <pc:docMk/>
            <pc:sldMk cId="2002228401" sldId="270"/>
            <ac:picMk id="5" creationId="{9480B28F-EC87-4EE0-AE50-7BAFFC22BEE2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16T16:52:30.192" v="113" actId="1076"/>
        <pc:sldMkLst>
          <pc:docMk/>
          <pc:sldMk cId="1893853314" sldId="271"/>
        </pc:sldMkLst>
        <pc:spChg chg="del">
          <ac:chgData name="Henrique Castro Martins" userId="5fb8dd04-461a-4fec-bfd8-eb618265eab9" providerId="ADAL" clId="{528D0E43-0A32-4E8D-94B6-DE494CB2C513}" dt="2021-08-16T16:52:16.254" v="107" actId="22"/>
          <ac:spMkLst>
            <pc:docMk/>
            <pc:sldMk cId="1893853314" sldId="271"/>
            <ac:spMk id="3" creationId="{5EEEEEC1-E4E2-484A-8E94-112F27EBDC12}"/>
          </ac:spMkLst>
        </pc:spChg>
        <pc:picChg chg="add mod ord modCrop">
          <ac:chgData name="Henrique Castro Martins" userId="5fb8dd04-461a-4fec-bfd8-eb618265eab9" providerId="ADAL" clId="{528D0E43-0A32-4E8D-94B6-DE494CB2C513}" dt="2021-08-16T16:52:30.192" v="113" actId="1076"/>
          <ac:picMkLst>
            <pc:docMk/>
            <pc:sldMk cId="1893853314" sldId="271"/>
            <ac:picMk id="5" creationId="{94602B91-F842-41A2-A318-FAA5FD1DE7C7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16T17:12:42.213" v="122" actId="14100"/>
        <pc:sldMkLst>
          <pc:docMk/>
          <pc:sldMk cId="224805336" sldId="272"/>
        </pc:sldMkLst>
        <pc:spChg chg="del">
          <ac:chgData name="Henrique Castro Martins" userId="5fb8dd04-461a-4fec-bfd8-eb618265eab9" providerId="ADAL" clId="{528D0E43-0A32-4E8D-94B6-DE494CB2C513}" dt="2021-08-16T17:12:29.326" v="115" actId="22"/>
          <ac:spMkLst>
            <pc:docMk/>
            <pc:sldMk cId="224805336" sldId="272"/>
            <ac:spMk id="3" creationId="{E623FF03-30C7-4C0F-A79F-739550EFCE2B}"/>
          </ac:spMkLst>
        </pc:spChg>
        <pc:picChg chg="add mod ord modCrop">
          <ac:chgData name="Henrique Castro Martins" userId="5fb8dd04-461a-4fec-bfd8-eb618265eab9" providerId="ADAL" clId="{528D0E43-0A32-4E8D-94B6-DE494CB2C513}" dt="2021-08-16T17:12:42.213" v="122" actId="14100"/>
          <ac:picMkLst>
            <pc:docMk/>
            <pc:sldMk cId="224805336" sldId="272"/>
            <ac:picMk id="5" creationId="{0B40A679-9CFC-465D-9D71-0A6513754D37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16T19:58:48.439" v="135" actId="14100"/>
        <pc:sldMkLst>
          <pc:docMk/>
          <pc:sldMk cId="2140906580" sldId="273"/>
        </pc:sldMkLst>
        <pc:spChg chg="del">
          <ac:chgData name="Henrique Castro Martins" userId="5fb8dd04-461a-4fec-bfd8-eb618265eab9" providerId="ADAL" clId="{528D0E43-0A32-4E8D-94B6-DE494CB2C513}" dt="2021-08-16T19:58:24.721" v="124" actId="22"/>
          <ac:spMkLst>
            <pc:docMk/>
            <pc:sldMk cId="2140906580" sldId="273"/>
            <ac:spMk id="3" creationId="{C5E3028B-89FE-4A09-9228-5A2ADC0A23B4}"/>
          </ac:spMkLst>
        </pc:spChg>
        <pc:picChg chg="add mod ord modCrop">
          <ac:chgData name="Henrique Castro Martins" userId="5fb8dd04-461a-4fec-bfd8-eb618265eab9" providerId="ADAL" clId="{528D0E43-0A32-4E8D-94B6-DE494CB2C513}" dt="2021-08-16T19:58:48.439" v="135" actId="14100"/>
          <ac:picMkLst>
            <pc:docMk/>
            <pc:sldMk cId="2140906580" sldId="273"/>
            <ac:picMk id="5" creationId="{475BEF35-13E9-49AB-A345-033AFD46183D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21T23:34:19.328" v="145" actId="14100"/>
        <pc:sldMkLst>
          <pc:docMk/>
          <pc:sldMk cId="455885454" sldId="274"/>
        </pc:sldMkLst>
        <pc:spChg chg="del">
          <ac:chgData name="Henrique Castro Martins" userId="5fb8dd04-461a-4fec-bfd8-eb618265eab9" providerId="ADAL" clId="{528D0E43-0A32-4E8D-94B6-DE494CB2C513}" dt="2021-08-21T23:34:06.348" v="137" actId="22"/>
          <ac:spMkLst>
            <pc:docMk/>
            <pc:sldMk cId="455885454" sldId="274"/>
            <ac:spMk id="3" creationId="{3ECE98C6-EFEE-4E65-8083-3439FD21D855}"/>
          </ac:spMkLst>
        </pc:spChg>
        <pc:picChg chg="add mod ord modCrop">
          <ac:chgData name="Henrique Castro Martins" userId="5fb8dd04-461a-4fec-bfd8-eb618265eab9" providerId="ADAL" clId="{528D0E43-0A32-4E8D-94B6-DE494CB2C513}" dt="2021-08-21T23:34:19.328" v="145" actId="14100"/>
          <ac:picMkLst>
            <pc:docMk/>
            <pc:sldMk cId="455885454" sldId="274"/>
            <ac:picMk id="5" creationId="{45FF2464-840C-4836-B27C-EDD3CA47890A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21T23:45:56.936" v="153" actId="14100"/>
        <pc:sldMkLst>
          <pc:docMk/>
          <pc:sldMk cId="2023413691" sldId="275"/>
        </pc:sldMkLst>
        <pc:spChg chg="del">
          <ac:chgData name="Henrique Castro Martins" userId="5fb8dd04-461a-4fec-bfd8-eb618265eab9" providerId="ADAL" clId="{528D0E43-0A32-4E8D-94B6-DE494CB2C513}" dt="2021-08-21T23:45:45.425" v="147" actId="22"/>
          <ac:spMkLst>
            <pc:docMk/>
            <pc:sldMk cId="2023413691" sldId="275"/>
            <ac:spMk id="3" creationId="{C5D154CA-08A4-499D-B6D6-26BB191ACCAB}"/>
          </ac:spMkLst>
        </pc:spChg>
        <pc:picChg chg="add mod ord modCrop">
          <ac:chgData name="Henrique Castro Martins" userId="5fb8dd04-461a-4fec-bfd8-eb618265eab9" providerId="ADAL" clId="{528D0E43-0A32-4E8D-94B6-DE494CB2C513}" dt="2021-08-21T23:45:56.936" v="153" actId="14100"/>
          <ac:picMkLst>
            <pc:docMk/>
            <pc:sldMk cId="2023413691" sldId="275"/>
            <ac:picMk id="5" creationId="{262ACEB7-E9DF-4414-853D-403B8C231EEA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21T23:47:40.336" v="162" actId="14100"/>
        <pc:sldMkLst>
          <pc:docMk/>
          <pc:sldMk cId="3021663176" sldId="276"/>
        </pc:sldMkLst>
        <pc:spChg chg="del">
          <ac:chgData name="Henrique Castro Martins" userId="5fb8dd04-461a-4fec-bfd8-eb618265eab9" providerId="ADAL" clId="{528D0E43-0A32-4E8D-94B6-DE494CB2C513}" dt="2021-08-21T23:47:26.372" v="155" actId="22"/>
          <ac:spMkLst>
            <pc:docMk/>
            <pc:sldMk cId="3021663176" sldId="276"/>
            <ac:spMk id="3" creationId="{B7786B02-2D89-4810-9D4B-0D3223DAD995}"/>
          </ac:spMkLst>
        </pc:spChg>
        <pc:picChg chg="add mod ord modCrop">
          <ac:chgData name="Henrique Castro Martins" userId="5fb8dd04-461a-4fec-bfd8-eb618265eab9" providerId="ADAL" clId="{528D0E43-0A32-4E8D-94B6-DE494CB2C513}" dt="2021-08-21T23:47:40.336" v="162" actId="14100"/>
          <ac:picMkLst>
            <pc:docMk/>
            <pc:sldMk cId="3021663176" sldId="276"/>
            <ac:picMk id="5" creationId="{E6CEA6EC-138E-4EBC-B943-2F77EE3B6908}"/>
          </ac:picMkLst>
        </pc:picChg>
      </pc:sldChg>
      <pc:sldChg chg="addSp delSp modSp new mod">
        <pc:chgData name="Henrique Castro Martins" userId="5fb8dd04-461a-4fec-bfd8-eb618265eab9" providerId="ADAL" clId="{528D0E43-0A32-4E8D-94B6-DE494CB2C513}" dt="2021-08-21T23:51:34.303" v="170" actId="1076"/>
        <pc:sldMkLst>
          <pc:docMk/>
          <pc:sldMk cId="2327693663" sldId="277"/>
        </pc:sldMkLst>
        <pc:spChg chg="del">
          <ac:chgData name="Henrique Castro Martins" userId="5fb8dd04-461a-4fec-bfd8-eb618265eab9" providerId="ADAL" clId="{528D0E43-0A32-4E8D-94B6-DE494CB2C513}" dt="2021-08-21T23:51:23.814" v="164" actId="22"/>
          <ac:spMkLst>
            <pc:docMk/>
            <pc:sldMk cId="2327693663" sldId="277"/>
            <ac:spMk id="3" creationId="{93DDB7AA-DC26-4699-864D-88BA8E7B9C75}"/>
          </ac:spMkLst>
        </pc:spChg>
        <pc:picChg chg="add mod ord modCrop">
          <ac:chgData name="Henrique Castro Martins" userId="5fb8dd04-461a-4fec-bfd8-eb618265eab9" providerId="ADAL" clId="{528D0E43-0A32-4E8D-94B6-DE494CB2C513}" dt="2021-08-21T23:51:34.303" v="170" actId="1076"/>
          <ac:picMkLst>
            <pc:docMk/>
            <pc:sldMk cId="2327693663" sldId="277"/>
            <ac:picMk id="5" creationId="{6F3BBB89-2EC6-45C3-922A-5ECF97531685}"/>
          </ac:picMkLst>
        </pc:picChg>
      </pc:sldChg>
    </pc:docChg>
  </pc:docChgLst>
  <pc:docChgLst>
    <pc:chgData name="Henrique Castro Martins" userId="5fb8dd04-461a-4fec-bfd8-eb618265eab9" providerId="ADAL" clId="{88E4FC95-C77C-4F74-BA54-1055876DA07A}"/>
    <pc:docChg chg="undo custSel addSld modSld">
      <pc:chgData name="Henrique Castro Martins" userId="5fb8dd04-461a-4fec-bfd8-eb618265eab9" providerId="ADAL" clId="{88E4FC95-C77C-4F74-BA54-1055876DA07A}" dt="2021-09-28T01:24:45.090" v="138" actId="14100"/>
      <pc:docMkLst>
        <pc:docMk/>
      </pc:docMkLst>
      <pc:sldChg chg="addSp delSp modSp new mod">
        <pc:chgData name="Henrique Castro Martins" userId="5fb8dd04-461a-4fec-bfd8-eb618265eab9" providerId="ADAL" clId="{88E4FC95-C77C-4F74-BA54-1055876DA07A}" dt="2021-08-29T18:49:09.564" v="5" actId="14100"/>
        <pc:sldMkLst>
          <pc:docMk/>
          <pc:sldMk cId="1514639262" sldId="279"/>
        </pc:sldMkLst>
        <pc:spChg chg="del">
          <ac:chgData name="Henrique Castro Martins" userId="5fb8dd04-461a-4fec-bfd8-eb618265eab9" providerId="ADAL" clId="{88E4FC95-C77C-4F74-BA54-1055876DA07A}" dt="2021-08-29T18:48:57.429" v="1" actId="22"/>
          <ac:spMkLst>
            <pc:docMk/>
            <pc:sldMk cId="1514639262" sldId="279"/>
            <ac:spMk id="3" creationId="{5A1C20DA-6BE5-4C5E-BD4C-190F4B7F6D16}"/>
          </ac:spMkLst>
        </pc:spChg>
        <pc:picChg chg="add mod ord modCrop">
          <ac:chgData name="Henrique Castro Martins" userId="5fb8dd04-461a-4fec-bfd8-eb618265eab9" providerId="ADAL" clId="{88E4FC95-C77C-4F74-BA54-1055876DA07A}" dt="2021-08-29T18:49:09.564" v="5" actId="14100"/>
          <ac:picMkLst>
            <pc:docMk/>
            <pc:sldMk cId="1514639262" sldId="279"/>
            <ac:picMk id="5" creationId="{896470DA-4514-4ED0-A9E8-9C5B3CA8518C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0:33:14.070" v="12" actId="1076"/>
        <pc:sldMkLst>
          <pc:docMk/>
          <pc:sldMk cId="3602928898" sldId="280"/>
        </pc:sldMkLst>
        <pc:spChg chg="del">
          <ac:chgData name="Henrique Castro Martins" userId="5fb8dd04-461a-4fec-bfd8-eb618265eab9" providerId="ADAL" clId="{88E4FC95-C77C-4F74-BA54-1055876DA07A}" dt="2021-08-29T20:32:59.091" v="7" actId="22"/>
          <ac:spMkLst>
            <pc:docMk/>
            <pc:sldMk cId="3602928898" sldId="280"/>
            <ac:spMk id="3" creationId="{B72BFA82-1F29-49BE-AA18-071399DC9F37}"/>
          </ac:spMkLst>
        </pc:spChg>
        <pc:picChg chg="add mod ord modCrop">
          <ac:chgData name="Henrique Castro Martins" userId="5fb8dd04-461a-4fec-bfd8-eb618265eab9" providerId="ADAL" clId="{88E4FC95-C77C-4F74-BA54-1055876DA07A}" dt="2021-08-29T20:33:14.070" v="12" actId="1076"/>
          <ac:picMkLst>
            <pc:docMk/>
            <pc:sldMk cId="3602928898" sldId="280"/>
            <ac:picMk id="5" creationId="{269CF726-D20F-4672-9157-BA6174939FC9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0:48:28.865" v="19" actId="1076"/>
        <pc:sldMkLst>
          <pc:docMk/>
          <pc:sldMk cId="354604594" sldId="281"/>
        </pc:sldMkLst>
        <pc:spChg chg="del">
          <ac:chgData name="Henrique Castro Martins" userId="5fb8dd04-461a-4fec-bfd8-eb618265eab9" providerId="ADAL" clId="{88E4FC95-C77C-4F74-BA54-1055876DA07A}" dt="2021-08-29T20:48:16.377" v="14" actId="22"/>
          <ac:spMkLst>
            <pc:docMk/>
            <pc:sldMk cId="354604594" sldId="281"/>
            <ac:spMk id="3" creationId="{2259E2F3-4C21-4099-BF38-15B75603826A}"/>
          </ac:spMkLst>
        </pc:spChg>
        <pc:picChg chg="add mod ord modCrop">
          <ac:chgData name="Henrique Castro Martins" userId="5fb8dd04-461a-4fec-bfd8-eb618265eab9" providerId="ADAL" clId="{88E4FC95-C77C-4F74-BA54-1055876DA07A}" dt="2021-08-29T20:48:28.865" v="19" actId="1076"/>
          <ac:picMkLst>
            <pc:docMk/>
            <pc:sldMk cId="354604594" sldId="281"/>
            <ac:picMk id="5" creationId="{2680F155-64FC-4EAA-9124-ECDEEA5F932F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0:58:00.041" v="26" actId="14100"/>
        <pc:sldMkLst>
          <pc:docMk/>
          <pc:sldMk cId="2205313271" sldId="282"/>
        </pc:sldMkLst>
        <pc:spChg chg="del">
          <ac:chgData name="Henrique Castro Martins" userId="5fb8dd04-461a-4fec-bfd8-eb618265eab9" providerId="ADAL" clId="{88E4FC95-C77C-4F74-BA54-1055876DA07A}" dt="2021-08-29T20:57:46.045" v="21" actId="22"/>
          <ac:spMkLst>
            <pc:docMk/>
            <pc:sldMk cId="2205313271" sldId="282"/>
            <ac:spMk id="3" creationId="{6210A59D-D6A0-4A9F-88AE-892CD004AB9B}"/>
          </ac:spMkLst>
        </pc:spChg>
        <pc:picChg chg="add mod ord modCrop">
          <ac:chgData name="Henrique Castro Martins" userId="5fb8dd04-461a-4fec-bfd8-eb618265eab9" providerId="ADAL" clId="{88E4FC95-C77C-4F74-BA54-1055876DA07A}" dt="2021-08-29T20:58:00.041" v="26" actId="14100"/>
          <ac:picMkLst>
            <pc:docMk/>
            <pc:sldMk cId="2205313271" sldId="282"/>
            <ac:picMk id="5" creationId="{B3ECA1FB-D2AC-4845-95D8-0F5CF59E5186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1:17:41.704" v="33" actId="1076"/>
        <pc:sldMkLst>
          <pc:docMk/>
          <pc:sldMk cId="502227896" sldId="283"/>
        </pc:sldMkLst>
        <pc:spChg chg="del">
          <ac:chgData name="Henrique Castro Martins" userId="5fb8dd04-461a-4fec-bfd8-eb618265eab9" providerId="ADAL" clId="{88E4FC95-C77C-4F74-BA54-1055876DA07A}" dt="2021-08-29T21:17:29.446" v="28" actId="22"/>
          <ac:spMkLst>
            <pc:docMk/>
            <pc:sldMk cId="502227896" sldId="283"/>
            <ac:spMk id="3" creationId="{1218C929-42AA-4C9B-95EA-06C0E5A33EE4}"/>
          </ac:spMkLst>
        </pc:spChg>
        <pc:picChg chg="add mod ord modCrop">
          <ac:chgData name="Henrique Castro Martins" userId="5fb8dd04-461a-4fec-bfd8-eb618265eab9" providerId="ADAL" clId="{88E4FC95-C77C-4F74-BA54-1055876DA07A}" dt="2021-08-29T21:17:41.704" v="33" actId="1076"/>
          <ac:picMkLst>
            <pc:docMk/>
            <pc:sldMk cId="502227896" sldId="283"/>
            <ac:picMk id="5" creationId="{D29FC3AE-A9DF-4A64-AB3A-F67261198C01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1:25:27.210" v="47" actId="478"/>
        <pc:sldMkLst>
          <pc:docMk/>
          <pc:sldMk cId="3148200701" sldId="284"/>
        </pc:sldMkLst>
        <pc:spChg chg="del">
          <ac:chgData name="Henrique Castro Martins" userId="5fb8dd04-461a-4fec-bfd8-eb618265eab9" providerId="ADAL" clId="{88E4FC95-C77C-4F74-BA54-1055876DA07A}" dt="2021-08-29T21:25:27.210" v="47" actId="478"/>
          <ac:spMkLst>
            <pc:docMk/>
            <pc:sldMk cId="3148200701" sldId="284"/>
            <ac:spMk id="2" creationId="{A37182F7-363B-4BB8-9D70-3BBACAECA70E}"/>
          </ac:spMkLst>
        </pc:spChg>
        <pc:spChg chg="del">
          <ac:chgData name="Henrique Castro Martins" userId="5fb8dd04-461a-4fec-bfd8-eb618265eab9" providerId="ADAL" clId="{88E4FC95-C77C-4F74-BA54-1055876DA07A}" dt="2021-08-29T21:24:54.840" v="35" actId="22"/>
          <ac:spMkLst>
            <pc:docMk/>
            <pc:sldMk cId="3148200701" sldId="284"/>
            <ac:spMk id="3" creationId="{3A9553AD-194D-4D12-9344-10B72EC0499A}"/>
          </ac:spMkLst>
        </pc:spChg>
        <pc:picChg chg="add mod ord modCrop">
          <ac:chgData name="Henrique Castro Martins" userId="5fb8dd04-461a-4fec-bfd8-eb618265eab9" providerId="ADAL" clId="{88E4FC95-C77C-4F74-BA54-1055876DA07A}" dt="2021-08-29T21:25:24.736" v="46" actId="14100"/>
          <ac:picMkLst>
            <pc:docMk/>
            <pc:sldMk cId="3148200701" sldId="284"/>
            <ac:picMk id="5" creationId="{4DA594BE-1110-45E7-BD8A-84D4DD88162B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1:50:05.656" v="57" actId="732"/>
        <pc:sldMkLst>
          <pc:docMk/>
          <pc:sldMk cId="1665483851" sldId="285"/>
        </pc:sldMkLst>
        <pc:spChg chg="del">
          <ac:chgData name="Henrique Castro Martins" userId="5fb8dd04-461a-4fec-bfd8-eb618265eab9" providerId="ADAL" clId="{88E4FC95-C77C-4F74-BA54-1055876DA07A}" dt="2021-08-29T21:49:18.615" v="49" actId="22"/>
          <ac:spMkLst>
            <pc:docMk/>
            <pc:sldMk cId="1665483851" sldId="285"/>
            <ac:spMk id="3" creationId="{76B2E3B2-68D2-4D5B-8478-46E12B1BF0F2}"/>
          </ac:spMkLst>
        </pc:spChg>
        <pc:spChg chg="add del mod">
          <ac:chgData name="Henrique Castro Martins" userId="5fb8dd04-461a-4fec-bfd8-eb618265eab9" providerId="ADAL" clId="{88E4FC95-C77C-4F74-BA54-1055876DA07A}" dt="2021-08-29T21:49:48.687" v="52" actId="22"/>
          <ac:spMkLst>
            <pc:docMk/>
            <pc:sldMk cId="1665483851" sldId="285"/>
            <ac:spMk id="7" creationId="{9764FB48-A225-41E9-8130-35ED17A0DFA9}"/>
          </ac:spMkLst>
        </pc:spChg>
        <pc:picChg chg="add del mod ord modCrop">
          <ac:chgData name="Henrique Castro Martins" userId="5fb8dd04-461a-4fec-bfd8-eb618265eab9" providerId="ADAL" clId="{88E4FC95-C77C-4F74-BA54-1055876DA07A}" dt="2021-08-29T21:49:47.472" v="51" actId="478"/>
          <ac:picMkLst>
            <pc:docMk/>
            <pc:sldMk cId="1665483851" sldId="285"/>
            <ac:picMk id="5" creationId="{13FF32B5-ECB1-4AA2-8090-552A01F41DE5}"/>
          </ac:picMkLst>
        </pc:picChg>
        <pc:picChg chg="add mod ord modCrop">
          <ac:chgData name="Henrique Castro Martins" userId="5fb8dd04-461a-4fec-bfd8-eb618265eab9" providerId="ADAL" clId="{88E4FC95-C77C-4F74-BA54-1055876DA07A}" dt="2021-08-29T21:50:05.656" v="57" actId="732"/>
          <ac:picMkLst>
            <pc:docMk/>
            <pc:sldMk cId="1665483851" sldId="285"/>
            <ac:picMk id="9" creationId="{064E26FE-F1D0-4B31-B778-E3470436AEC4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29T22:01:41.615" v="63" actId="1076"/>
        <pc:sldMkLst>
          <pc:docMk/>
          <pc:sldMk cId="3205618688" sldId="286"/>
        </pc:sldMkLst>
        <pc:spChg chg="del">
          <ac:chgData name="Henrique Castro Martins" userId="5fb8dd04-461a-4fec-bfd8-eb618265eab9" providerId="ADAL" clId="{88E4FC95-C77C-4F74-BA54-1055876DA07A}" dt="2021-08-29T22:01:28.519" v="59" actId="22"/>
          <ac:spMkLst>
            <pc:docMk/>
            <pc:sldMk cId="3205618688" sldId="286"/>
            <ac:spMk id="3" creationId="{F9F36F2F-9513-4682-BEDE-8CA368DBB905}"/>
          </ac:spMkLst>
        </pc:spChg>
        <pc:picChg chg="add mod ord modCrop">
          <ac:chgData name="Henrique Castro Martins" userId="5fb8dd04-461a-4fec-bfd8-eb618265eab9" providerId="ADAL" clId="{88E4FC95-C77C-4F74-BA54-1055876DA07A}" dt="2021-08-29T22:01:41.615" v="63" actId="1076"/>
          <ac:picMkLst>
            <pc:docMk/>
            <pc:sldMk cId="3205618688" sldId="286"/>
            <ac:picMk id="5" creationId="{3C39C277-E74C-4C31-B2CD-9B136B863F64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8-30T01:01:30.050" v="72" actId="14100"/>
        <pc:sldMkLst>
          <pc:docMk/>
          <pc:sldMk cId="3179054738" sldId="287"/>
        </pc:sldMkLst>
        <pc:spChg chg="del mod">
          <ac:chgData name="Henrique Castro Martins" userId="5fb8dd04-461a-4fec-bfd8-eb618265eab9" providerId="ADAL" clId="{88E4FC95-C77C-4F74-BA54-1055876DA07A}" dt="2021-08-30T01:01:16.232" v="67" actId="22"/>
          <ac:spMkLst>
            <pc:docMk/>
            <pc:sldMk cId="3179054738" sldId="287"/>
            <ac:spMk id="3" creationId="{FDEDF754-9872-4AC7-9DE2-AAD300B03B79}"/>
          </ac:spMkLst>
        </pc:spChg>
        <pc:picChg chg="add mod ord modCrop">
          <ac:chgData name="Henrique Castro Martins" userId="5fb8dd04-461a-4fec-bfd8-eb618265eab9" providerId="ADAL" clId="{88E4FC95-C77C-4F74-BA54-1055876DA07A}" dt="2021-08-30T01:01:30.050" v="72" actId="14100"/>
          <ac:picMkLst>
            <pc:docMk/>
            <pc:sldMk cId="3179054738" sldId="287"/>
            <ac:picMk id="5" creationId="{A211043E-6DE4-4B5E-8ACE-A13A2FBA66FD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08T16:39:41.174" v="78" actId="1076"/>
        <pc:sldMkLst>
          <pc:docMk/>
          <pc:sldMk cId="1774114318" sldId="288"/>
        </pc:sldMkLst>
        <pc:spChg chg="del">
          <ac:chgData name="Henrique Castro Martins" userId="5fb8dd04-461a-4fec-bfd8-eb618265eab9" providerId="ADAL" clId="{88E4FC95-C77C-4F74-BA54-1055876DA07A}" dt="2021-09-08T16:39:28.779" v="74" actId="22"/>
          <ac:spMkLst>
            <pc:docMk/>
            <pc:sldMk cId="1774114318" sldId="288"/>
            <ac:spMk id="3" creationId="{2C98743D-9541-490E-8F4F-A0C59A7EE76E}"/>
          </ac:spMkLst>
        </pc:spChg>
        <pc:picChg chg="add mod ord modCrop">
          <ac:chgData name="Henrique Castro Martins" userId="5fb8dd04-461a-4fec-bfd8-eb618265eab9" providerId="ADAL" clId="{88E4FC95-C77C-4F74-BA54-1055876DA07A}" dt="2021-09-08T16:39:41.174" v="78" actId="1076"/>
          <ac:picMkLst>
            <pc:docMk/>
            <pc:sldMk cId="1774114318" sldId="288"/>
            <ac:picMk id="5" creationId="{A6092EA5-6F3A-49E9-B2CA-4B181F979EFB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08T16:40:09.693" v="85" actId="1076"/>
        <pc:sldMkLst>
          <pc:docMk/>
          <pc:sldMk cId="68765654" sldId="289"/>
        </pc:sldMkLst>
        <pc:spChg chg="del">
          <ac:chgData name="Henrique Castro Martins" userId="5fb8dd04-461a-4fec-bfd8-eb618265eab9" providerId="ADAL" clId="{88E4FC95-C77C-4F74-BA54-1055876DA07A}" dt="2021-09-08T16:39:54.781" v="80" actId="22"/>
          <ac:spMkLst>
            <pc:docMk/>
            <pc:sldMk cId="68765654" sldId="289"/>
            <ac:spMk id="3" creationId="{451482D2-2215-46E5-BB38-5FDCADC665B0}"/>
          </ac:spMkLst>
        </pc:spChg>
        <pc:picChg chg="add mod ord modCrop">
          <ac:chgData name="Henrique Castro Martins" userId="5fb8dd04-461a-4fec-bfd8-eb618265eab9" providerId="ADAL" clId="{88E4FC95-C77C-4F74-BA54-1055876DA07A}" dt="2021-09-08T16:40:09.693" v="85" actId="1076"/>
          <ac:picMkLst>
            <pc:docMk/>
            <pc:sldMk cId="68765654" sldId="289"/>
            <ac:picMk id="5" creationId="{BA5B274B-51CF-43CC-BCEF-0B828303AC73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08T18:24:59.626" v="93" actId="1076"/>
        <pc:sldMkLst>
          <pc:docMk/>
          <pc:sldMk cId="3133061436" sldId="290"/>
        </pc:sldMkLst>
        <pc:spChg chg="del">
          <ac:chgData name="Henrique Castro Martins" userId="5fb8dd04-461a-4fec-bfd8-eb618265eab9" providerId="ADAL" clId="{88E4FC95-C77C-4F74-BA54-1055876DA07A}" dt="2021-09-08T18:24:46.267" v="87" actId="22"/>
          <ac:spMkLst>
            <pc:docMk/>
            <pc:sldMk cId="3133061436" sldId="290"/>
            <ac:spMk id="3" creationId="{B533C9F9-35F3-43F1-9EED-494A1E85692D}"/>
          </ac:spMkLst>
        </pc:spChg>
        <pc:picChg chg="add mod ord modCrop">
          <ac:chgData name="Henrique Castro Martins" userId="5fb8dd04-461a-4fec-bfd8-eb618265eab9" providerId="ADAL" clId="{88E4FC95-C77C-4F74-BA54-1055876DA07A}" dt="2021-09-08T18:24:59.626" v="93" actId="1076"/>
          <ac:picMkLst>
            <pc:docMk/>
            <pc:sldMk cId="3133061436" sldId="290"/>
            <ac:picMk id="5" creationId="{208C2D7B-A8EF-4982-B1D0-FE0A1C2E62B6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13T20:16:37.866" v="104" actId="14100"/>
        <pc:sldMkLst>
          <pc:docMk/>
          <pc:sldMk cId="3695167600" sldId="291"/>
        </pc:sldMkLst>
        <pc:spChg chg="del">
          <ac:chgData name="Henrique Castro Martins" userId="5fb8dd04-461a-4fec-bfd8-eb618265eab9" providerId="ADAL" clId="{88E4FC95-C77C-4F74-BA54-1055876DA07A}" dt="2021-09-13T20:16:11.715" v="95" actId="22"/>
          <ac:spMkLst>
            <pc:docMk/>
            <pc:sldMk cId="3695167600" sldId="291"/>
            <ac:spMk id="3" creationId="{714E6AF9-C63E-480F-99E8-7147D4BB08ED}"/>
          </ac:spMkLst>
        </pc:spChg>
        <pc:picChg chg="add mod ord modCrop">
          <ac:chgData name="Henrique Castro Martins" userId="5fb8dd04-461a-4fec-bfd8-eb618265eab9" providerId="ADAL" clId="{88E4FC95-C77C-4F74-BA54-1055876DA07A}" dt="2021-09-13T20:16:37.866" v="104" actId="14100"/>
          <ac:picMkLst>
            <pc:docMk/>
            <pc:sldMk cId="3695167600" sldId="291"/>
            <ac:picMk id="5" creationId="{80D6349E-82D8-46B0-A353-BD61DF5516C6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13T20:32:52.033" v="110" actId="1076"/>
        <pc:sldMkLst>
          <pc:docMk/>
          <pc:sldMk cId="3520455909" sldId="292"/>
        </pc:sldMkLst>
        <pc:spChg chg="del">
          <ac:chgData name="Henrique Castro Martins" userId="5fb8dd04-461a-4fec-bfd8-eb618265eab9" providerId="ADAL" clId="{88E4FC95-C77C-4F74-BA54-1055876DA07A}" dt="2021-09-13T20:32:39.329" v="106" actId="22"/>
          <ac:spMkLst>
            <pc:docMk/>
            <pc:sldMk cId="3520455909" sldId="292"/>
            <ac:spMk id="3" creationId="{16C65465-6CD0-4666-BBBE-1BDE4889C90C}"/>
          </ac:spMkLst>
        </pc:spChg>
        <pc:picChg chg="add mod ord modCrop">
          <ac:chgData name="Henrique Castro Martins" userId="5fb8dd04-461a-4fec-bfd8-eb618265eab9" providerId="ADAL" clId="{88E4FC95-C77C-4F74-BA54-1055876DA07A}" dt="2021-09-13T20:32:52.033" v="110" actId="1076"/>
          <ac:picMkLst>
            <pc:docMk/>
            <pc:sldMk cId="3520455909" sldId="292"/>
            <ac:picMk id="5" creationId="{A78DD830-7A60-427F-9A64-B40CB37E8F0D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13T21:35:08.330" v="116" actId="1076"/>
        <pc:sldMkLst>
          <pc:docMk/>
          <pc:sldMk cId="310413750" sldId="293"/>
        </pc:sldMkLst>
        <pc:spChg chg="del">
          <ac:chgData name="Henrique Castro Martins" userId="5fb8dd04-461a-4fec-bfd8-eb618265eab9" providerId="ADAL" clId="{88E4FC95-C77C-4F74-BA54-1055876DA07A}" dt="2021-09-13T21:34:56.678" v="112" actId="22"/>
          <ac:spMkLst>
            <pc:docMk/>
            <pc:sldMk cId="310413750" sldId="293"/>
            <ac:spMk id="3" creationId="{8ABDF752-EDAB-4423-968E-FCAB1C565A43}"/>
          </ac:spMkLst>
        </pc:spChg>
        <pc:picChg chg="add mod ord modCrop">
          <ac:chgData name="Henrique Castro Martins" userId="5fb8dd04-461a-4fec-bfd8-eb618265eab9" providerId="ADAL" clId="{88E4FC95-C77C-4F74-BA54-1055876DA07A}" dt="2021-09-13T21:35:08.330" v="116" actId="1076"/>
          <ac:picMkLst>
            <pc:docMk/>
            <pc:sldMk cId="310413750" sldId="293"/>
            <ac:picMk id="5" creationId="{B5131C2B-84F6-4CCF-9200-DD040CC8FEAA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28T01:15:24.849" v="132" actId="1076"/>
        <pc:sldMkLst>
          <pc:docMk/>
          <pc:sldMk cId="2186517794" sldId="294"/>
        </pc:sldMkLst>
        <pc:spChg chg="del">
          <ac:chgData name="Henrique Castro Martins" userId="5fb8dd04-461a-4fec-bfd8-eb618265eab9" providerId="ADAL" clId="{88E4FC95-C77C-4F74-BA54-1055876DA07A}" dt="2021-09-28T00:39:21.463" v="118" actId="22"/>
          <ac:spMkLst>
            <pc:docMk/>
            <pc:sldMk cId="2186517794" sldId="294"/>
            <ac:spMk id="3" creationId="{33221FEC-60AE-4D2A-BFDB-98BE7D9FAC5D}"/>
          </ac:spMkLst>
        </pc:spChg>
        <pc:spChg chg="add del mod">
          <ac:chgData name="Henrique Castro Martins" userId="5fb8dd04-461a-4fec-bfd8-eb618265eab9" providerId="ADAL" clId="{88E4FC95-C77C-4F74-BA54-1055876DA07A}" dt="2021-09-28T01:15:11.880" v="126" actId="22"/>
          <ac:spMkLst>
            <pc:docMk/>
            <pc:sldMk cId="2186517794" sldId="294"/>
            <ac:spMk id="7" creationId="{35203CDD-1DE1-496C-BD34-86A016EF8911}"/>
          </ac:spMkLst>
        </pc:spChg>
        <pc:picChg chg="add del mod ord modCrop">
          <ac:chgData name="Henrique Castro Martins" userId="5fb8dd04-461a-4fec-bfd8-eb618265eab9" providerId="ADAL" clId="{88E4FC95-C77C-4F74-BA54-1055876DA07A}" dt="2021-09-28T01:15:10.633" v="125" actId="478"/>
          <ac:picMkLst>
            <pc:docMk/>
            <pc:sldMk cId="2186517794" sldId="294"/>
            <ac:picMk id="5" creationId="{6F805E9B-B9FA-4B0A-94A3-F86AEC5517E5}"/>
          </ac:picMkLst>
        </pc:picChg>
        <pc:picChg chg="add mod ord modCrop">
          <ac:chgData name="Henrique Castro Martins" userId="5fb8dd04-461a-4fec-bfd8-eb618265eab9" providerId="ADAL" clId="{88E4FC95-C77C-4F74-BA54-1055876DA07A}" dt="2021-09-28T01:15:24.849" v="132" actId="1076"/>
          <ac:picMkLst>
            <pc:docMk/>
            <pc:sldMk cId="2186517794" sldId="294"/>
            <ac:picMk id="9" creationId="{7DF09179-00EF-41B6-B52F-CA41BAF7DD14}"/>
          </ac:picMkLst>
        </pc:picChg>
      </pc:sldChg>
      <pc:sldChg chg="addSp delSp modSp new mod">
        <pc:chgData name="Henrique Castro Martins" userId="5fb8dd04-461a-4fec-bfd8-eb618265eab9" providerId="ADAL" clId="{88E4FC95-C77C-4F74-BA54-1055876DA07A}" dt="2021-09-28T01:24:45.090" v="138" actId="14100"/>
        <pc:sldMkLst>
          <pc:docMk/>
          <pc:sldMk cId="2225596889" sldId="295"/>
        </pc:sldMkLst>
        <pc:spChg chg="del">
          <ac:chgData name="Henrique Castro Martins" userId="5fb8dd04-461a-4fec-bfd8-eb618265eab9" providerId="ADAL" clId="{88E4FC95-C77C-4F74-BA54-1055876DA07A}" dt="2021-09-28T01:24:34.132" v="134" actId="22"/>
          <ac:spMkLst>
            <pc:docMk/>
            <pc:sldMk cId="2225596889" sldId="295"/>
            <ac:spMk id="3" creationId="{1068AD8B-3828-45BD-9FF4-E71509948E9F}"/>
          </ac:spMkLst>
        </pc:spChg>
        <pc:picChg chg="add mod ord modCrop">
          <ac:chgData name="Henrique Castro Martins" userId="5fb8dd04-461a-4fec-bfd8-eb618265eab9" providerId="ADAL" clId="{88E4FC95-C77C-4F74-BA54-1055876DA07A}" dt="2021-09-28T01:24:45.090" v="138" actId="14100"/>
          <ac:picMkLst>
            <pc:docMk/>
            <pc:sldMk cId="2225596889" sldId="295"/>
            <ac:picMk id="5" creationId="{2A282149-BC8F-47F6-8BAF-568A1FE23B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AEC1D-1C55-4661-9514-9109A804A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7EE340-4460-4AFB-8759-CBF076C3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04DEF-082E-4163-A466-6985C934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C9A73F-C77E-4922-A834-AA00574D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24C34-EDD2-4FB4-AB42-485A4DD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52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D055A-C966-4061-BD09-432E4263F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50916F-D2AA-456D-86FF-699FBD57A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6A51E-B672-418F-BA6E-AE8EA894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C64406-6A60-427B-BF4A-94BD95F6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8E7C10-84AC-4D8F-86EF-78E828DE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5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33AE03-E14A-4FDE-A8E5-1F950BF1E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1DC588-27FE-4B74-BF89-60FAC4610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99D87-B6ED-4949-A2F5-9B8A35DF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B5299B-5836-4F0B-973D-4E190F61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1A7F93-F1ED-4225-B110-979BAA0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63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D5582-A7ED-45BE-8247-84AE7054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8AD78C-8701-4E14-A13B-ACFEA787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5ACEE4-A50F-4DC5-B637-57AC124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7CA0D-6FAB-4110-93E3-85F736AF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B082F3-48E3-4BFD-A059-F2C73761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53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49406-3045-4A27-8928-E0F7D114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B6C4EF-A606-47E2-90D3-FA45F179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521407-2C2D-4148-9D63-3448F21A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9832D-964C-4658-8CF1-3F418854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529AF3-D2DF-4D94-99CA-A5626965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65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D9D75-6715-484F-941F-DF557DFE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A2631-FB2D-479A-B987-D37164C7D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307BC0-6850-4FCD-823D-EDC9857A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345BF5-C64F-4BE0-B123-9FCE3069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BE7C4D-CE11-4E2C-9C4F-AF1ABE8F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4C6643-B53F-4B4F-B1E0-9C5D722D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28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3A9B-4547-4E93-8D92-A55201B2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F66CB2-086C-4303-94F2-29DBB8C7B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3B16F5-741B-47B0-A9F5-AC21BCA78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3FA4BC-DC7D-4B6D-8FB4-BFEA3EF7D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61AF6B3-F34D-4F83-AAE9-6C30159A4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276031-1A6D-4C01-99EF-14DD1FE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68D955-FC7A-45ED-9E2F-12CE24FA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E7E0F6-45F7-4D06-A8DC-0BAD5D5B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46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F51C2-724E-4E76-85D9-74A066ED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30BAE8-F260-4153-A107-90257DC2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1A1E87-9F20-4CFC-8FAA-0A119E1B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0908C9-600F-4BE2-9B17-14F5FF26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49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499AE0-A481-4768-B90A-46D5D57A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FEADC0-58A3-4802-9124-C593A3AE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77DFB3-B795-41EA-AEB6-F7D9F58D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60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D3E4-4DF0-4AF9-B9B6-A3B57C8C8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2BE63-2A19-4CF6-B0EC-4EE7E093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38B4D3-AA57-4D8D-83BD-2BB79DB17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0A385-EE5B-4841-918A-560D9061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A5C02D-85D9-4144-8311-90A445E9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87D4EC-8812-4A66-A422-D81802B1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90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0F1CB-FFF3-47CE-8F24-CF51C83E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83E7DF-1648-45D6-A4B9-A778ED3ED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07908A-C2C1-4547-A929-5F0D2D96E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6AEE18-E943-4B8D-A894-2A972CC9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08E542-26C3-416D-9C96-54BE0E68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8F3426-88B0-46CA-99DF-B2EC2931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19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15B762-48D2-4797-BA5C-119FB3CF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30C196-98D1-4DA0-9161-5F039EC12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1AEB07-FF81-4AF9-92C9-B66748D87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E008-2CAB-435D-93C1-21B048473AD4}" type="datetimeFigureOut">
              <a:rPr lang="pt-BR" smtClean="0"/>
              <a:t>29/09/2021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1BC832-5F38-4AA0-AB68-7B553F0DF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C3845E-4B92-4AE8-97B4-88BBDF2F4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3704B-3545-4458-8CEE-15A0765080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7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59A3525E-83ED-49C2-81BA-CDCFE3FD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3" y="2541685"/>
            <a:ext cx="6773392" cy="1774629"/>
          </a:xfr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15F24E9D-3471-46FA-BE75-62FCBD48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15" y="2180524"/>
            <a:ext cx="2496950" cy="24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94DD527-5813-4261-97E5-3CF8E8AC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56" t="26690" r="6232" b="15340"/>
          <a:stretch/>
        </p:blipFill>
        <p:spPr>
          <a:xfrm>
            <a:off x="206913" y="718978"/>
            <a:ext cx="11778173" cy="5211559"/>
          </a:xfrm>
        </p:spPr>
      </p:pic>
    </p:spTree>
    <p:extLst>
      <p:ext uri="{BB962C8B-B14F-4D97-AF65-F5344CB8AC3E}">
        <p14:creationId xmlns:p14="http://schemas.microsoft.com/office/powerpoint/2010/main" val="18493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C789-E0E0-4BCD-BCF9-74491974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B41A655-1C78-44AC-9B88-519412BD7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898" t="29010" r="6232" b="21522"/>
          <a:stretch/>
        </p:blipFill>
        <p:spPr>
          <a:xfrm>
            <a:off x="323619" y="927463"/>
            <a:ext cx="11617156" cy="4519748"/>
          </a:xfrm>
        </p:spPr>
      </p:pic>
    </p:spTree>
    <p:extLst>
      <p:ext uri="{BB962C8B-B14F-4D97-AF65-F5344CB8AC3E}">
        <p14:creationId xmlns:p14="http://schemas.microsoft.com/office/powerpoint/2010/main" val="383033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81496-C6C9-4C5A-861B-B744C659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EA5C871-DE53-4BB3-9ACA-34A337C92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930" t="22054" r="9462" b="19589"/>
          <a:stretch/>
        </p:blipFill>
        <p:spPr>
          <a:xfrm>
            <a:off x="91440" y="509149"/>
            <a:ext cx="11751034" cy="5173194"/>
          </a:xfrm>
        </p:spPr>
      </p:pic>
    </p:spTree>
    <p:extLst>
      <p:ext uri="{BB962C8B-B14F-4D97-AF65-F5344CB8AC3E}">
        <p14:creationId xmlns:p14="http://schemas.microsoft.com/office/powerpoint/2010/main" val="306411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4E675-D851-4E0D-B658-D5E996FB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4D449A4-A03A-4241-A1F0-F0F71DC52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408" t="24373" r="6232" b="13018"/>
          <a:stretch/>
        </p:blipFill>
        <p:spPr>
          <a:xfrm>
            <a:off x="182880" y="255585"/>
            <a:ext cx="11807932" cy="5609637"/>
          </a:xfrm>
        </p:spPr>
      </p:pic>
    </p:spTree>
    <p:extLst>
      <p:ext uri="{BB962C8B-B14F-4D97-AF65-F5344CB8AC3E}">
        <p14:creationId xmlns:p14="http://schemas.microsoft.com/office/powerpoint/2010/main" val="23051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90B61-E259-4C55-A4D0-3BF10DB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480B28F-EC87-4EE0-AE50-7BAFFC22B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23" t="16643" r="3623" b="11087"/>
          <a:stretch/>
        </p:blipFill>
        <p:spPr>
          <a:xfrm>
            <a:off x="156754" y="21818"/>
            <a:ext cx="12016849" cy="5882593"/>
          </a:xfrm>
        </p:spPr>
      </p:pic>
    </p:spTree>
    <p:extLst>
      <p:ext uri="{BB962C8B-B14F-4D97-AF65-F5344CB8AC3E}">
        <p14:creationId xmlns:p14="http://schemas.microsoft.com/office/powerpoint/2010/main" val="200222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E48AE-D64A-4DAB-8F9A-890B291F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4602B91-F842-41A2-A318-FAA5FD1D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9" t="19348" r="53437" b="8381"/>
          <a:stretch/>
        </p:blipFill>
        <p:spPr>
          <a:xfrm>
            <a:off x="838200" y="624214"/>
            <a:ext cx="10136779" cy="5868661"/>
          </a:xfrm>
        </p:spPr>
      </p:pic>
    </p:spTree>
    <p:extLst>
      <p:ext uri="{BB962C8B-B14F-4D97-AF65-F5344CB8AC3E}">
        <p14:creationId xmlns:p14="http://schemas.microsoft.com/office/powerpoint/2010/main" val="189385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A151D-296D-4A93-8E8D-E0E18F07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B40A679-9CFC-465D-9D71-0A651375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93" t="17416" r="57288" b="10700"/>
          <a:stretch/>
        </p:blipFill>
        <p:spPr>
          <a:xfrm>
            <a:off x="1750422" y="175673"/>
            <a:ext cx="9366069" cy="6573924"/>
          </a:xfrm>
        </p:spPr>
      </p:pic>
    </p:spTree>
    <p:extLst>
      <p:ext uri="{BB962C8B-B14F-4D97-AF65-F5344CB8AC3E}">
        <p14:creationId xmlns:p14="http://schemas.microsoft.com/office/powerpoint/2010/main" val="22480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8B880-F3B7-4B78-A3CA-31FA93F3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75BEF35-13E9-49AB-A345-033AFD461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40" t="22559" r="58920" b="23325"/>
          <a:stretch/>
        </p:blipFill>
        <p:spPr>
          <a:xfrm>
            <a:off x="-150414" y="239378"/>
            <a:ext cx="12050677" cy="6461868"/>
          </a:xfrm>
        </p:spPr>
      </p:pic>
    </p:spTree>
    <p:extLst>
      <p:ext uri="{BB962C8B-B14F-4D97-AF65-F5344CB8AC3E}">
        <p14:creationId xmlns:p14="http://schemas.microsoft.com/office/powerpoint/2010/main" val="214090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34442-B970-4C25-9FE5-C999D865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&#10;&#10;Descrição gerada automaticamente">
            <a:extLst>
              <a:ext uri="{FF2B5EF4-FFF2-40B4-BE49-F238E27FC236}">
                <a16:creationId xmlns:a16="http://schemas.microsoft.com/office/drawing/2014/main" id="{45FF2464-840C-4836-B27C-EDD3CA478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33" t="33068" r="59151" b="17269"/>
          <a:stretch/>
        </p:blipFill>
        <p:spPr>
          <a:xfrm>
            <a:off x="57734" y="527396"/>
            <a:ext cx="11857769" cy="5664398"/>
          </a:xfrm>
        </p:spPr>
      </p:pic>
    </p:spTree>
    <p:extLst>
      <p:ext uri="{BB962C8B-B14F-4D97-AF65-F5344CB8AC3E}">
        <p14:creationId xmlns:p14="http://schemas.microsoft.com/office/powerpoint/2010/main" val="45588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4F044-5114-4566-A883-11AF66ED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62ACEB7-E9DF-4414-853D-403B8C231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34" t="37126" r="57784" b="14951"/>
          <a:stretch/>
        </p:blipFill>
        <p:spPr>
          <a:xfrm>
            <a:off x="132039" y="109853"/>
            <a:ext cx="11221761" cy="6383022"/>
          </a:xfrm>
        </p:spPr>
      </p:pic>
    </p:spTree>
    <p:extLst>
      <p:ext uri="{BB962C8B-B14F-4D97-AF65-F5344CB8AC3E}">
        <p14:creationId xmlns:p14="http://schemas.microsoft.com/office/powerpoint/2010/main" val="202341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1C11F-E61B-4079-97A3-CDDD7EC6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DA41CE-2A5B-4939-B40C-F714A9AC0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296" t="41745" r="7400" b="32295"/>
          <a:stretch/>
        </p:blipFill>
        <p:spPr>
          <a:xfrm>
            <a:off x="522093" y="1958107"/>
            <a:ext cx="11303858" cy="3112655"/>
          </a:xfrm>
        </p:spPr>
      </p:pic>
    </p:spTree>
    <p:extLst>
      <p:ext uri="{BB962C8B-B14F-4D97-AF65-F5344CB8AC3E}">
        <p14:creationId xmlns:p14="http://schemas.microsoft.com/office/powerpoint/2010/main" val="121532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15726-2EF0-476C-8690-A7A2C604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CEA6EC-138E-4EBC-B943-2F77EE3B6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59" t="17802" r="58654" b="13791"/>
          <a:stretch/>
        </p:blipFill>
        <p:spPr>
          <a:xfrm>
            <a:off x="274319" y="117565"/>
            <a:ext cx="10071464" cy="7336007"/>
          </a:xfrm>
        </p:spPr>
      </p:pic>
    </p:spTree>
    <p:extLst>
      <p:ext uri="{BB962C8B-B14F-4D97-AF65-F5344CB8AC3E}">
        <p14:creationId xmlns:p14="http://schemas.microsoft.com/office/powerpoint/2010/main" val="302166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DEF5F-77DD-41C8-BFF1-6768D633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3BBB89-2EC6-45C3-922A-5ECF97531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57" t="40991" r="54555" b="29250"/>
          <a:stretch/>
        </p:blipFill>
        <p:spPr>
          <a:xfrm>
            <a:off x="117565" y="1240972"/>
            <a:ext cx="12314713" cy="3108960"/>
          </a:xfrm>
        </p:spPr>
      </p:pic>
    </p:spTree>
    <p:extLst>
      <p:ext uri="{BB962C8B-B14F-4D97-AF65-F5344CB8AC3E}">
        <p14:creationId xmlns:p14="http://schemas.microsoft.com/office/powerpoint/2010/main" val="232769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FB369-9751-481B-BE51-88FEF2C9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E99A0D70-4445-4ECC-A235-C6553BDB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3" t="24759" r="48716" b="21908"/>
          <a:stretch/>
        </p:blipFill>
        <p:spPr>
          <a:xfrm>
            <a:off x="365760" y="848550"/>
            <a:ext cx="11547565" cy="4673208"/>
          </a:xfrm>
        </p:spPr>
      </p:pic>
    </p:spTree>
    <p:extLst>
      <p:ext uri="{BB962C8B-B14F-4D97-AF65-F5344CB8AC3E}">
        <p14:creationId xmlns:p14="http://schemas.microsoft.com/office/powerpoint/2010/main" val="85713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784ED-5E8E-40DC-97D1-EADC9723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96470DA-4514-4ED0-A9E8-9C5B3CA85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6" t="19348" r="46357" b="10313"/>
          <a:stretch/>
        </p:blipFill>
        <p:spPr>
          <a:xfrm>
            <a:off x="-37752" y="198370"/>
            <a:ext cx="12734849" cy="5666853"/>
          </a:xfrm>
        </p:spPr>
      </p:pic>
    </p:spTree>
    <p:extLst>
      <p:ext uri="{BB962C8B-B14F-4D97-AF65-F5344CB8AC3E}">
        <p14:creationId xmlns:p14="http://schemas.microsoft.com/office/powerpoint/2010/main" val="151463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43A4-3844-46E8-AD5B-5305F7E3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9CF726-D20F-4672-9157-BA617493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00" t="41764" r="58654" b="23067"/>
          <a:stretch/>
        </p:blipFill>
        <p:spPr>
          <a:xfrm>
            <a:off x="705394" y="563969"/>
            <a:ext cx="10515600" cy="5730062"/>
          </a:xfrm>
        </p:spPr>
      </p:pic>
    </p:spTree>
    <p:extLst>
      <p:ext uri="{BB962C8B-B14F-4D97-AF65-F5344CB8AC3E}">
        <p14:creationId xmlns:p14="http://schemas.microsoft.com/office/powerpoint/2010/main" val="360292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E07E9-F80D-455E-AA62-2286533C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3ECA1FB-D2AC-4845-95D8-0F5CF59E5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21" t="15483" r="53561" b="11086"/>
          <a:stretch/>
        </p:blipFill>
        <p:spPr>
          <a:xfrm>
            <a:off x="509452" y="151227"/>
            <a:ext cx="10959737" cy="6291092"/>
          </a:xfrm>
        </p:spPr>
      </p:pic>
    </p:spTree>
    <p:extLst>
      <p:ext uri="{BB962C8B-B14F-4D97-AF65-F5344CB8AC3E}">
        <p14:creationId xmlns:p14="http://schemas.microsoft.com/office/powerpoint/2010/main" val="2205313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02C4C-0BF0-44B0-8170-24E21824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80F155-64FC-4EAA-9124-ECDEEA5F9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75" t="29397" r="50000" b="28478"/>
          <a:stretch/>
        </p:blipFill>
        <p:spPr>
          <a:xfrm>
            <a:off x="-621705" y="940526"/>
            <a:ext cx="13435409" cy="4402182"/>
          </a:xfrm>
        </p:spPr>
      </p:pic>
    </p:spTree>
    <p:extLst>
      <p:ext uri="{BB962C8B-B14F-4D97-AF65-F5344CB8AC3E}">
        <p14:creationId xmlns:p14="http://schemas.microsoft.com/office/powerpoint/2010/main" val="354604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71C90-A205-4E4D-95E1-BA942880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9FC3AE-A9DF-4A64-AB3A-F67261198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3" t="28624" r="50953" b="20361"/>
          <a:stretch/>
        </p:blipFill>
        <p:spPr>
          <a:xfrm>
            <a:off x="178031" y="942264"/>
            <a:ext cx="11630792" cy="4753142"/>
          </a:xfrm>
        </p:spPr>
      </p:pic>
    </p:spTree>
    <p:extLst>
      <p:ext uri="{BB962C8B-B14F-4D97-AF65-F5344CB8AC3E}">
        <p14:creationId xmlns:p14="http://schemas.microsoft.com/office/powerpoint/2010/main" val="50222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A594BE-1110-45E7-BD8A-84D4DD881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61" t="18576" r="56915" b="13037"/>
          <a:stretch/>
        </p:blipFill>
        <p:spPr>
          <a:xfrm>
            <a:off x="1019991" y="-170862"/>
            <a:ext cx="10515600" cy="6915786"/>
          </a:xfrm>
        </p:spPr>
      </p:pic>
    </p:spTree>
    <p:extLst>
      <p:ext uri="{BB962C8B-B14F-4D97-AF65-F5344CB8AC3E}">
        <p14:creationId xmlns:p14="http://schemas.microsoft.com/office/powerpoint/2010/main" val="3148200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46D4E-8002-418A-9556-9FDFA150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64E26FE-F1D0-4B31-B778-E3470436A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38" t="14711" r="57909" b="8440"/>
          <a:stretch/>
        </p:blipFill>
        <p:spPr>
          <a:xfrm>
            <a:off x="1776548" y="132990"/>
            <a:ext cx="8373291" cy="6555193"/>
          </a:xfrm>
        </p:spPr>
      </p:pic>
    </p:spTree>
    <p:extLst>
      <p:ext uri="{BB962C8B-B14F-4D97-AF65-F5344CB8AC3E}">
        <p14:creationId xmlns:p14="http://schemas.microsoft.com/office/powerpoint/2010/main" val="166548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BE02-2327-4F9F-9C61-974E1745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FBAC29C-EAF6-4CD9-8D3C-1677065E9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80" t="17569" r="62953" b="40160"/>
          <a:stretch/>
        </p:blipFill>
        <p:spPr>
          <a:xfrm>
            <a:off x="946711" y="1027906"/>
            <a:ext cx="10626452" cy="4950210"/>
          </a:xfrm>
        </p:spPr>
      </p:pic>
    </p:spTree>
    <p:extLst>
      <p:ext uri="{BB962C8B-B14F-4D97-AF65-F5344CB8AC3E}">
        <p14:creationId xmlns:p14="http://schemas.microsoft.com/office/powerpoint/2010/main" val="397857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CC382-2088-4E51-811E-587FC288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C39C277-E74C-4C31-B2CD-9B136B863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35" t="24759" r="57288" b="20362"/>
          <a:stretch/>
        </p:blipFill>
        <p:spPr>
          <a:xfrm>
            <a:off x="1240971" y="365125"/>
            <a:ext cx="9355184" cy="5209551"/>
          </a:xfrm>
        </p:spPr>
      </p:pic>
    </p:spTree>
    <p:extLst>
      <p:ext uri="{BB962C8B-B14F-4D97-AF65-F5344CB8AC3E}">
        <p14:creationId xmlns:p14="http://schemas.microsoft.com/office/powerpoint/2010/main" val="320561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C9948-06F5-4BEC-BC16-48E129BA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211043E-6DE4-4B5E-8ACE-A13A2FBA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69" t="15097" r="50000" b="9154"/>
          <a:stretch/>
        </p:blipFill>
        <p:spPr>
          <a:xfrm>
            <a:off x="483326" y="0"/>
            <a:ext cx="11403874" cy="6884475"/>
          </a:xfrm>
        </p:spPr>
      </p:pic>
    </p:spTree>
    <p:extLst>
      <p:ext uri="{BB962C8B-B14F-4D97-AF65-F5344CB8AC3E}">
        <p14:creationId xmlns:p14="http://schemas.microsoft.com/office/powerpoint/2010/main" val="3179054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CC654-5A7E-4DED-BCCC-C3A2941E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6092EA5-6F3A-49E9-B2CA-4B181F979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9" t="14711" r="52195" b="7608"/>
          <a:stretch/>
        </p:blipFill>
        <p:spPr>
          <a:xfrm>
            <a:off x="1332412" y="56874"/>
            <a:ext cx="9744891" cy="6801126"/>
          </a:xfrm>
        </p:spPr>
      </p:pic>
    </p:spTree>
    <p:extLst>
      <p:ext uri="{BB962C8B-B14F-4D97-AF65-F5344CB8AC3E}">
        <p14:creationId xmlns:p14="http://schemas.microsoft.com/office/powerpoint/2010/main" val="177411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AC877-6347-43F9-9D7C-64BF6E86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A5B274B-51CF-43CC-BCEF-0B828303A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80" t="20895" r="52071" b="18429"/>
          <a:stretch/>
        </p:blipFill>
        <p:spPr>
          <a:xfrm>
            <a:off x="283314" y="365125"/>
            <a:ext cx="11625371" cy="6272111"/>
          </a:xfrm>
        </p:spPr>
      </p:pic>
    </p:spTree>
    <p:extLst>
      <p:ext uri="{BB962C8B-B14F-4D97-AF65-F5344CB8AC3E}">
        <p14:creationId xmlns:p14="http://schemas.microsoft.com/office/powerpoint/2010/main" val="6876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C921B-B673-4452-AD44-E0F89806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8C2D7B-A8EF-4982-B1D0-FE0A1C2E6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27" t="23213" r="48965" b="18430"/>
          <a:stretch/>
        </p:blipFill>
        <p:spPr>
          <a:xfrm>
            <a:off x="222067" y="365125"/>
            <a:ext cx="12355128" cy="5439140"/>
          </a:xfrm>
        </p:spPr>
      </p:pic>
    </p:spTree>
    <p:extLst>
      <p:ext uri="{BB962C8B-B14F-4D97-AF65-F5344CB8AC3E}">
        <p14:creationId xmlns:p14="http://schemas.microsoft.com/office/powerpoint/2010/main" val="313306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64F46-D929-4CE1-8625-F5E7813B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0D6349E-82D8-46B0-A353-BD61DF551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40" t="22055" r="50985" b="23066"/>
          <a:stretch/>
        </p:blipFill>
        <p:spPr>
          <a:xfrm>
            <a:off x="106586" y="365125"/>
            <a:ext cx="12486839" cy="5173526"/>
          </a:xfrm>
        </p:spPr>
      </p:pic>
    </p:spTree>
    <p:extLst>
      <p:ext uri="{BB962C8B-B14F-4D97-AF65-F5344CB8AC3E}">
        <p14:creationId xmlns:p14="http://schemas.microsoft.com/office/powerpoint/2010/main" val="3695167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424ED-931D-4869-8518-691E74AE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8DD830-7A60-427F-9A64-B40CB37E8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92" t="15870" r="53312" b="13405"/>
          <a:stretch/>
        </p:blipFill>
        <p:spPr>
          <a:xfrm>
            <a:off x="1371599" y="232607"/>
            <a:ext cx="9222377" cy="6392785"/>
          </a:xfrm>
        </p:spPr>
      </p:pic>
    </p:spTree>
    <p:extLst>
      <p:ext uri="{BB962C8B-B14F-4D97-AF65-F5344CB8AC3E}">
        <p14:creationId xmlns:p14="http://schemas.microsoft.com/office/powerpoint/2010/main" val="3520455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125A0-29C5-4914-A546-B00E3580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5131C2B-84F6-4CCF-9200-DD040CC8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63" t="20508" r="58530" b="13792"/>
          <a:stretch/>
        </p:blipFill>
        <p:spPr>
          <a:xfrm>
            <a:off x="1398814" y="209154"/>
            <a:ext cx="9394371" cy="6439692"/>
          </a:xfrm>
        </p:spPr>
      </p:pic>
    </p:spTree>
    <p:extLst>
      <p:ext uri="{BB962C8B-B14F-4D97-AF65-F5344CB8AC3E}">
        <p14:creationId xmlns:p14="http://schemas.microsoft.com/office/powerpoint/2010/main" val="31041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15681-0BBC-4204-9310-9561BDE5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DF09179-00EF-41B6-B52F-CA41BAF7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86" t="15870" r="60518" b="7995"/>
          <a:stretch/>
        </p:blipFill>
        <p:spPr>
          <a:xfrm>
            <a:off x="2049055" y="-250597"/>
            <a:ext cx="7643586" cy="7604985"/>
          </a:xfrm>
        </p:spPr>
      </p:pic>
    </p:spTree>
    <p:extLst>
      <p:ext uri="{BB962C8B-B14F-4D97-AF65-F5344CB8AC3E}">
        <p14:creationId xmlns:p14="http://schemas.microsoft.com/office/powerpoint/2010/main" val="218651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38351-02FF-4F3C-A105-A3E35C66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A282149-BC8F-47F6-8BAF-568A1FE23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69" t="25532" r="50000" b="20748"/>
          <a:stretch/>
        </p:blipFill>
        <p:spPr>
          <a:xfrm>
            <a:off x="420895" y="789953"/>
            <a:ext cx="11244236" cy="4814013"/>
          </a:xfrm>
        </p:spPr>
      </p:pic>
    </p:spTree>
    <p:extLst>
      <p:ext uri="{BB962C8B-B14F-4D97-AF65-F5344CB8AC3E}">
        <p14:creationId xmlns:p14="http://schemas.microsoft.com/office/powerpoint/2010/main" val="222559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3197E-BE2F-46C7-9A5D-51172481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54137B5-845D-42AD-9272-5AFFF64F8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01" t="16199" r="3524" b="12281"/>
          <a:stretch/>
        </p:blipFill>
        <p:spPr>
          <a:xfrm>
            <a:off x="120365" y="599090"/>
            <a:ext cx="11761257" cy="5475891"/>
          </a:xfrm>
        </p:spPr>
      </p:pic>
    </p:spTree>
    <p:extLst>
      <p:ext uri="{BB962C8B-B14F-4D97-AF65-F5344CB8AC3E}">
        <p14:creationId xmlns:p14="http://schemas.microsoft.com/office/powerpoint/2010/main" val="288764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2FCB6-F3A0-4D71-B7B6-070A581A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534B754-9775-4BC0-9025-2266CFC5B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9" t="22440" r="51573" b="27705"/>
          <a:stretch/>
        </p:blipFill>
        <p:spPr>
          <a:xfrm>
            <a:off x="-640992" y="999945"/>
            <a:ext cx="11994791" cy="4577895"/>
          </a:xfrm>
        </p:spPr>
      </p:pic>
    </p:spTree>
    <p:extLst>
      <p:ext uri="{BB962C8B-B14F-4D97-AF65-F5344CB8AC3E}">
        <p14:creationId xmlns:p14="http://schemas.microsoft.com/office/powerpoint/2010/main" val="375380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A5AD2A5-5AA8-41F7-8E76-A9722050D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01" t="20553" r="3324" b="11659"/>
          <a:stretch/>
        </p:blipFill>
        <p:spPr>
          <a:xfrm>
            <a:off x="66050" y="1021120"/>
            <a:ext cx="12049388" cy="5243046"/>
          </a:xfrm>
        </p:spPr>
      </p:pic>
    </p:spTree>
    <p:extLst>
      <p:ext uri="{BB962C8B-B14F-4D97-AF65-F5344CB8AC3E}">
        <p14:creationId xmlns:p14="http://schemas.microsoft.com/office/powerpoint/2010/main" val="189170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02C04-E25F-4624-8312-C0336664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5FCAB43-FF60-4A9C-A205-0462AF90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818" t="16643" r="3251" b="10700"/>
          <a:stretch/>
        </p:blipFill>
        <p:spPr>
          <a:xfrm>
            <a:off x="238421" y="574131"/>
            <a:ext cx="11715157" cy="5371827"/>
          </a:xfrm>
        </p:spPr>
      </p:pic>
    </p:spTree>
    <p:extLst>
      <p:ext uri="{BB962C8B-B14F-4D97-AF65-F5344CB8AC3E}">
        <p14:creationId xmlns:p14="http://schemas.microsoft.com/office/powerpoint/2010/main" val="326010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52330-7C9D-4071-AB13-27342C74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06BFCB1-0494-4231-B609-FCC5116A7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942" t="17029" r="3996" b="9154"/>
          <a:stretch/>
        </p:blipFill>
        <p:spPr>
          <a:xfrm>
            <a:off x="104503" y="249490"/>
            <a:ext cx="11959147" cy="5667984"/>
          </a:xfrm>
        </p:spPr>
      </p:pic>
    </p:spTree>
    <p:extLst>
      <p:ext uri="{BB962C8B-B14F-4D97-AF65-F5344CB8AC3E}">
        <p14:creationId xmlns:p14="http://schemas.microsoft.com/office/powerpoint/2010/main" val="354048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2E206-1D64-4502-A981-E42168DD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05208AF-8AE2-4F07-9B49-6206A5B44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551" t="21667" r="9461" b="14564"/>
          <a:stretch/>
        </p:blipFill>
        <p:spPr>
          <a:xfrm>
            <a:off x="535577" y="403634"/>
            <a:ext cx="11295015" cy="5513840"/>
          </a:xfrm>
        </p:spPr>
      </p:pic>
    </p:spTree>
    <p:extLst>
      <p:ext uri="{BB962C8B-B14F-4D97-AF65-F5344CB8AC3E}">
        <p14:creationId xmlns:p14="http://schemas.microsoft.com/office/powerpoint/2010/main" val="19151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F280B-5D95-4700-85F2-2E707B97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572FB4F-17C9-4650-BEFC-2ABE575AE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81" t="30170" r="6479" b="16111"/>
          <a:stretch/>
        </p:blipFill>
        <p:spPr>
          <a:xfrm>
            <a:off x="378443" y="888275"/>
            <a:ext cx="11651693" cy="4820194"/>
          </a:xfrm>
        </p:spPr>
      </p:pic>
    </p:spTree>
    <p:extLst>
      <p:ext uri="{BB962C8B-B14F-4D97-AF65-F5344CB8AC3E}">
        <p14:creationId xmlns:p14="http://schemas.microsoft.com/office/powerpoint/2010/main" val="27979935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Castro Martins</dc:creator>
  <cp:lastModifiedBy>Henrique Castro Martins</cp:lastModifiedBy>
  <cp:revision>2</cp:revision>
  <dcterms:created xsi:type="dcterms:W3CDTF">2021-08-01T23:01:27Z</dcterms:created>
  <dcterms:modified xsi:type="dcterms:W3CDTF">2021-09-29T21:59:44Z</dcterms:modified>
</cp:coreProperties>
</file>